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6" r:id="rId7"/>
    <p:sldId id="275" r:id="rId8"/>
    <p:sldId id="271" r:id="rId9"/>
    <p:sldId id="268" r:id="rId10"/>
    <p:sldId id="267" r:id="rId11"/>
    <p:sldId id="269" r:id="rId12"/>
    <p:sldId id="270" r:id="rId13"/>
    <p:sldId id="273" r:id="rId14"/>
    <p:sldId id="262" r:id="rId15"/>
    <p:sldId id="264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540"/>
            <a:ext cx="3013967" cy="156966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ppy-Valentines-Red-Rose-Tracy-H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1800"/>
            <a:ext cx="83058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114800" cy="3200400"/>
          </a:xfrm>
          <a:prstGeom prst="rect">
            <a:avLst/>
          </a:prstGeom>
        </p:spPr>
      </p:pic>
      <p:pic>
        <p:nvPicPr>
          <p:cNvPr id="4" name="Picture 3" descr="c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267200" cy="3200400"/>
          </a:xfrm>
          <a:prstGeom prst="rect">
            <a:avLst/>
          </a:prstGeom>
        </p:spPr>
      </p:pic>
      <p:pic>
        <p:nvPicPr>
          <p:cNvPr id="5" name="Picture 4" descr="c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733800"/>
            <a:ext cx="41910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3276600"/>
            <a:ext cx="2057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হিমছড়ি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472535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1622560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লাবনী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6150114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ক্রিসমাস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rasier-Fir-Artificial-Christmas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76200"/>
            <a:ext cx="437949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8.jpg"/>
          <p:cNvPicPr>
            <a:picLocks noChangeAspect="1"/>
          </p:cNvPicPr>
          <p:nvPr/>
        </p:nvPicPr>
        <p:blipFill>
          <a:blip r:embed="rId2"/>
          <a:srcRect t="58889" r="17500"/>
          <a:stretch>
            <a:fillRect/>
          </a:stretch>
        </p:blipFill>
        <p:spPr>
          <a:xfrm>
            <a:off x="381000" y="152400"/>
            <a:ext cx="4267200" cy="3581400"/>
          </a:xfrm>
          <a:prstGeom prst="rect">
            <a:avLst/>
          </a:prstGeom>
        </p:spPr>
      </p:pic>
      <p:pic>
        <p:nvPicPr>
          <p:cNvPr id="3" name="Picture 2" descr="c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1"/>
            <a:ext cx="41148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8620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5943600"/>
            <a:ext cx="1885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cean_sunset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24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298190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84" y="3008293"/>
            <a:ext cx="901881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ক.পৃথিবীর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খ.কক্সবাজার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খ.কক্সবাজার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স্হানের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685800"/>
            <a:ext cx="141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68959"/>
            <a:ext cx="4953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নিচুস্বরে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152157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219200"/>
            <a:ext cx="9380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নৈব্যক্তিক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828800"/>
            <a:ext cx="3429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ক.বান্দরবন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খ.রাঙামাটি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গ.ঝিনাইদহ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ঘ.কক্সবাজার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657600"/>
            <a:ext cx="101983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শূন্যস্হান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343400"/>
            <a:ext cx="559159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১.কক্সবাজার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২……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জলপ্রপাতের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৩.কক্সবাজার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5638800"/>
            <a:ext cx="4988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248400"/>
            <a:ext cx="375776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ক.কক্সবাজার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2266967" cy="12003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ute Red Ro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30069"/>
            <a:ext cx="396615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603480"/>
            <a:ext cx="5525872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এমরান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বারোমাসা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90042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56516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৪র্থ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শিরোনাম:বাংলাদেশের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সৌন্দর্যপূর্ন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স্হান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3982180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686800" cy="175432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১৫.২.৩.বাংলাদেশের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সৌন্দর্যমন্ডিত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স্হানের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বর্নণা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90600"/>
            <a:ext cx="3073277" cy="11079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343870"/>
            <a:ext cx="6920484" cy="212365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………..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নাইতো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copy-copy.jpg"/>
          <p:cNvPicPr>
            <a:picLocks noChangeAspect="1"/>
          </p:cNvPicPr>
          <p:nvPr/>
        </p:nvPicPr>
        <p:blipFill>
          <a:blip r:embed="rId2"/>
          <a:srcRect l="2222" t="3125" r="46667" b="9375"/>
          <a:stretch>
            <a:fillRect/>
          </a:stretch>
        </p:blipFill>
        <p:spPr>
          <a:xfrm>
            <a:off x="4876800" y="304800"/>
            <a:ext cx="3962400" cy="4800600"/>
          </a:xfrm>
          <a:prstGeom prst="rect">
            <a:avLst/>
          </a:prstGeom>
        </p:spPr>
      </p:pic>
      <p:pic>
        <p:nvPicPr>
          <p:cNvPr id="3" name="Picture 2" descr="Bangladesh-Map.jpg"/>
          <p:cNvPicPr>
            <a:picLocks noChangeAspect="1"/>
          </p:cNvPicPr>
          <p:nvPr/>
        </p:nvPicPr>
        <p:blipFill>
          <a:blip r:embed="rId3"/>
          <a:srcRect b="9333"/>
          <a:stretch>
            <a:fillRect/>
          </a:stretch>
        </p:blipFill>
        <p:spPr>
          <a:xfrm>
            <a:off x="533400" y="228600"/>
            <a:ext cx="40386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410200"/>
            <a:ext cx="28023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410200"/>
            <a:ext cx="28023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xbazar_map_4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"/>
            <a:ext cx="4343400" cy="5410200"/>
          </a:xfrm>
          <a:prstGeom prst="rect">
            <a:avLst/>
          </a:prstGeom>
        </p:spPr>
      </p:pic>
      <p:pic>
        <p:nvPicPr>
          <p:cNvPr id="4" name="Picture 3" descr="Bangladesh_divisions_bengal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2672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943600"/>
            <a:ext cx="330731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943600"/>
            <a:ext cx="291778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কক্সবাজারের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অবস্হান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4191000" cy="3124200"/>
          </a:xfrm>
          <a:prstGeom prst="rect">
            <a:avLst/>
          </a:prstGeom>
        </p:spPr>
      </p:pic>
      <p:pic>
        <p:nvPicPr>
          <p:cNvPr id="4" name="Picture 3" descr="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495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734580"/>
            <a:ext cx="268374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4767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2004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ঢেউ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3528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ঝাউবন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64770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শামুকের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বেড়ানো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am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4572000" cy="2819400"/>
          </a:xfrm>
          <a:prstGeom prst="rect">
            <a:avLst/>
          </a:prstGeom>
        </p:spPr>
      </p:pic>
      <p:pic>
        <p:nvPicPr>
          <p:cNvPr id="11" name="Picture 10" descr="jhob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1"/>
            <a:ext cx="4114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169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Sharifuddin</dc:creator>
  <cp:lastModifiedBy>Acer1</cp:lastModifiedBy>
  <cp:revision>170</cp:revision>
  <dcterms:created xsi:type="dcterms:W3CDTF">2006-08-16T00:00:00Z</dcterms:created>
  <dcterms:modified xsi:type="dcterms:W3CDTF">2014-06-05T13:26:22Z</dcterms:modified>
</cp:coreProperties>
</file>